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4" r:id="rId29"/>
    <p:sldId id="283" r:id="rId30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0" d="100"/>
          <a:sy n="60" d="100"/>
        </p:scale>
        <p:origin x="1374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2055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233CC5-295E-4D68-A229-86BC153E28F3}"/>
              </a:ext>
            </a:extLst>
          </p:cNvPr>
          <p:cNvSpPr txBox="1"/>
          <p:nvPr/>
        </p:nvSpPr>
        <p:spPr>
          <a:xfrm>
            <a:off x="2805830" y="9316287"/>
            <a:ext cx="126763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i="0" dirty="0">
                <a:solidFill>
                  <a:srgbClr val="00B0F0"/>
                </a:solidFill>
                <a:effectLst/>
                <a:latin typeface="Noto Sans" panose="020B0502040204020203" pitchFamily="34" charset="0"/>
              </a:rPr>
              <a:t>훈련 시간에 광범위한 기술과 패턴 인식 능력을 개발함</a:t>
            </a:r>
            <a:endParaRPr lang="ko-KR" altLang="en-US" sz="4000" b="1" dirty="0">
              <a:solidFill>
                <a:srgbClr val="00B0F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3F82D6-ACB2-4B35-8F14-66972892BA99}"/>
              </a:ext>
            </a:extLst>
          </p:cNvPr>
          <p:cNvSpPr txBox="1"/>
          <p:nvPr/>
        </p:nvSpPr>
        <p:spPr>
          <a:xfrm>
            <a:off x="1532021" y="1727180"/>
            <a:ext cx="15223957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chemeClr val="accent5">
                    <a:lumMod val="75000"/>
                  </a:schemeClr>
                </a:solidFill>
              </a:rPr>
              <a:t>Reference</a:t>
            </a:r>
          </a:p>
          <a:p>
            <a:endParaRPr lang="en-US" altLang="ko-KR" sz="7200" dirty="0"/>
          </a:p>
          <a:p>
            <a:r>
              <a:rPr lang="en-US" altLang="ko-KR" sz="7200" dirty="0"/>
              <a:t>Language Models are Few-Shot Learners</a:t>
            </a:r>
          </a:p>
          <a:p>
            <a:r>
              <a:rPr lang="en-US" altLang="ko-KR" sz="4000" dirty="0"/>
              <a:t>- Tom B. Brown∗ Benjamin Mann∗ Nick Ryder∗ Melanie Subbiah∗ </a:t>
            </a:r>
          </a:p>
          <a:p>
            <a:r>
              <a:rPr lang="en-US" altLang="ko-KR" sz="4000" dirty="0"/>
              <a:t>(22. Jul. 2020 )</a:t>
            </a:r>
            <a:endParaRPr lang="ko-KR" altLang="en-US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B9AA63-14D3-4515-A847-E0710AA81AB7}"/>
              </a:ext>
            </a:extLst>
          </p:cNvPr>
          <p:cNvSpPr txBox="1"/>
          <p:nvPr/>
        </p:nvSpPr>
        <p:spPr>
          <a:xfrm>
            <a:off x="11229474" y="9400673"/>
            <a:ext cx="70585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0" i="0" dirty="0">
                <a:solidFill>
                  <a:schemeClr val="accent5">
                    <a:lumMod val="75000"/>
                  </a:schemeClr>
                </a:solidFill>
                <a:effectLst/>
                <a:latin typeface="Noto Sans" panose="020B0502040504020204" pitchFamily="34" charset="0"/>
              </a:rPr>
              <a:t>I uploaded it on the lab website : )</a:t>
            </a:r>
            <a:endParaRPr lang="ko-KR" altLang="en-US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6482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</TotalTime>
  <Words>73</Words>
  <Application>Microsoft Office PowerPoint</Application>
  <PresentationFormat>사용자 지정</PresentationFormat>
  <Paragraphs>35</Paragraphs>
  <Slides>29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4" baseType="lpstr">
      <vt:lpstr>맑은 고딕</vt:lpstr>
      <vt:lpstr>Arial</vt:lpstr>
      <vt:lpstr>Calibri</vt:lpstr>
      <vt:lpstr>Noto Sans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acin</cp:lastModifiedBy>
  <cp:revision>2</cp:revision>
  <dcterms:created xsi:type="dcterms:W3CDTF">2022-01-04T07:42:49Z</dcterms:created>
  <dcterms:modified xsi:type="dcterms:W3CDTF">2022-01-05T04:12:51Z</dcterms:modified>
</cp:coreProperties>
</file>